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Titre 1"/>
          <p:cNvSpPr/>
          <p:nvPr/>
        </p:nvSpPr>
        <p:spPr>
          <a:xfrm>
            <a:off x="588600" y="380520"/>
            <a:ext cx="7886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89" name="Espace réservé du texte 2"/>
          <p:cNvSpPr/>
          <p:nvPr/>
        </p:nvSpPr>
        <p:spPr>
          <a:xfrm>
            <a:off x="8372160" y="6502680"/>
            <a:ext cx="77112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0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90" name="Groupe 5"/>
          <p:cNvGrpSpPr/>
          <p:nvPr/>
        </p:nvGrpSpPr>
        <p:grpSpPr>
          <a:xfrm>
            <a:off x="0" y="330120"/>
            <a:ext cx="9143280" cy="6527160"/>
            <a:chOff x="0" y="330120"/>
            <a:chExt cx="9143280" cy="6527160"/>
          </a:xfrm>
        </p:grpSpPr>
        <p:sp>
          <p:nvSpPr>
            <p:cNvPr id="91" name="Rectangle 6"/>
            <p:cNvSpPr/>
            <p:nvPr/>
          </p:nvSpPr>
          <p:spPr>
            <a:xfrm>
              <a:off x="0" y="330120"/>
              <a:ext cx="9143280" cy="65271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2" name="ZoneTexte 4"/>
            <p:cNvSpPr/>
            <p:nvPr/>
          </p:nvSpPr>
          <p:spPr>
            <a:xfrm>
              <a:off x="2063880" y="3022560"/>
              <a:ext cx="5644440" cy="1064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ffffff"/>
                  </a:solidFill>
                  <a:latin typeface="Wingdings"/>
                  <a:ea typeface="DejaVu Sans"/>
                </a:rPr>
                <a:t>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 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J’utilise différentes représentations des nombres.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3" name="Image 8" descr=""/>
            <p:cNvPicPr/>
            <p:nvPr/>
          </p:nvPicPr>
          <p:blipFill>
            <a:blip r:embed="rId1"/>
            <a:stretch/>
          </p:blipFill>
          <p:spPr>
            <a:xfrm>
              <a:off x="3654360" y="5839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62680" y="382680"/>
            <a:ext cx="39506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en chiffres.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ZoneTexte 13"/>
          <p:cNvSpPr/>
          <p:nvPr/>
        </p:nvSpPr>
        <p:spPr>
          <a:xfrm>
            <a:off x="1049400" y="1694520"/>
            <a:ext cx="691596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it-IT" sz="5400" spc="-1" strike="noStrike">
                <a:solidFill>
                  <a:srgbClr val="0070c0"/>
                </a:solidFill>
                <a:latin typeface="Calibri"/>
                <a:ea typeface="DejaVu Sans"/>
              </a:rPr>
              <a:t>trois-mille-deux-cent-un</a:t>
            </a:r>
            <a:endParaRPr b="0" i="1" lang="it-IT" sz="54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 flipH="1">
            <a:off x="28440" y="3468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9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ZoneTexte 15"/>
          <p:cNvSpPr/>
          <p:nvPr/>
        </p:nvSpPr>
        <p:spPr>
          <a:xfrm>
            <a:off x="2430000" y="4014000"/>
            <a:ext cx="531432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it-IT" sz="5400" spc="-1" strike="noStrike">
                <a:solidFill>
                  <a:srgbClr val="0070c0"/>
                </a:solidFill>
                <a:latin typeface="Calibri"/>
                <a:ea typeface="DejaVu Sans"/>
              </a:rPr>
              <a:t>douze centièmes</a:t>
            </a:r>
            <a:endParaRPr b="0" i="1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36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5" name=""/>
              <p:cNvSpPr txBox="1"/>
              <p:nvPr/>
            </p:nvSpPr>
            <p:spPr>
              <a:xfrm>
                <a:off x="3771000" y="4193640"/>
                <a:ext cx="130212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56" name=""/>
          <p:cNvSpPr/>
          <p:nvPr/>
        </p:nvSpPr>
        <p:spPr>
          <a:xfrm flipH="1">
            <a:off x="28440" y="34693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7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ZoneTexte 16"/>
          <p:cNvSpPr/>
          <p:nvPr/>
        </p:nvSpPr>
        <p:spPr>
          <a:xfrm>
            <a:off x="3423960" y="1639440"/>
            <a:ext cx="227772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3 201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562680" y="382680"/>
            <a:ext cx="39506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en chiffres.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ZoneTexte 17"/>
          <p:cNvSpPr/>
          <p:nvPr/>
        </p:nvSpPr>
        <p:spPr>
          <a:xfrm>
            <a:off x="1049400" y="1694520"/>
            <a:ext cx="691596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it-IT" sz="5400" spc="-1" strike="noStrike">
                <a:solidFill>
                  <a:srgbClr val="0070c0"/>
                </a:solidFill>
                <a:latin typeface="Calibri"/>
                <a:ea typeface="DejaVu Sans"/>
              </a:rPr>
              <a:t>mille-soixante-douze</a:t>
            </a:r>
            <a:endParaRPr b="0" i="1" lang="it-IT" sz="54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 flipH="1">
            <a:off x="28440" y="3468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2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18"/>
          <p:cNvSpPr txBox="1"/>
          <p:nvPr/>
        </p:nvSpPr>
        <p:spPr>
          <a:xfrm>
            <a:off x="190080" y="3654360"/>
            <a:ext cx="71953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Range les fractions dans l’ordre croissant.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5" name=""/>
              <p:cNvSpPr txBox="1"/>
              <p:nvPr/>
            </p:nvSpPr>
            <p:spPr>
              <a:xfrm>
                <a:off x="347760" y="4331520"/>
                <a:ext cx="92520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66" name=""/>
              <p:cNvSpPr txBox="1"/>
              <p:nvPr/>
            </p:nvSpPr>
            <p:spPr>
              <a:xfrm>
                <a:off x="1838520" y="4373280"/>
                <a:ext cx="1302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67" name=""/>
              <p:cNvSpPr txBox="1"/>
              <p:nvPr/>
            </p:nvSpPr>
            <p:spPr>
              <a:xfrm>
                <a:off x="3564360" y="4359240"/>
                <a:ext cx="1302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68" name=""/>
              <p:cNvSpPr txBox="1"/>
              <p:nvPr/>
            </p:nvSpPr>
            <p:spPr>
              <a:xfrm>
                <a:off x="5262120" y="4359600"/>
                <a:ext cx="924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69" name=""/>
              <p:cNvSpPr txBox="1"/>
              <p:nvPr/>
            </p:nvSpPr>
            <p:spPr>
              <a:xfrm>
                <a:off x="6601320" y="4304160"/>
                <a:ext cx="130212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36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 flipH="1">
            <a:off x="28440" y="34693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4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20"/>
          <p:cNvSpPr/>
          <p:nvPr/>
        </p:nvSpPr>
        <p:spPr>
          <a:xfrm>
            <a:off x="3423960" y="1639440"/>
            <a:ext cx="227772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1 072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76" name="PlaceHolder 23"/>
          <p:cNvSpPr txBox="1"/>
          <p:nvPr/>
        </p:nvSpPr>
        <p:spPr>
          <a:xfrm>
            <a:off x="190080" y="3654720"/>
            <a:ext cx="71953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Range les fractions dans l’ordre croissant.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7" name=""/>
              <p:cNvSpPr txBox="1"/>
              <p:nvPr/>
            </p:nvSpPr>
            <p:spPr>
              <a:xfrm>
                <a:off x="347760" y="4331880"/>
                <a:ext cx="92520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8" name=""/>
              <p:cNvSpPr txBox="1"/>
              <p:nvPr/>
            </p:nvSpPr>
            <p:spPr>
              <a:xfrm>
                <a:off x="1838520" y="4373640"/>
                <a:ext cx="1302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9" name=""/>
              <p:cNvSpPr txBox="1"/>
              <p:nvPr/>
            </p:nvSpPr>
            <p:spPr>
              <a:xfrm>
                <a:off x="3564360" y="4359600"/>
                <a:ext cx="1302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0" name=""/>
              <p:cNvSpPr txBox="1"/>
              <p:nvPr/>
            </p:nvSpPr>
            <p:spPr>
              <a:xfrm>
                <a:off x="5262120" y="4359960"/>
                <a:ext cx="924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1" name=""/>
              <p:cNvSpPr txBox="1"/>
              <p:nvPr/>
            </p:nvSpPr>
            <p:spPr>
              <a:xfrm>
                <a:off x="6601320" y="4304520"/>
                <a:ext cx="130212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/>
          </p:nvPr>
        </p:nvSpPr>
        <p:spPr>
          <a:xfrm>
            <a:off x="8197920" y="6490080"/>
            <a:ext cx="94536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 flipH="1">
            <a:off x="28440" y="34693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5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ZoneTexte 21"/>
          <p:cNvSpPr/>
          <p:nvPr/>
        </p:nvSpPr>
        <p:spPr>
          <a:xfrm>
            <a:off x="809640" y="1381320"/>
            <a:ext cx="7715160" cy="180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3 072 – 1 312 – 3 712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1 730 – 3 201 – 1 072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87" name="PlaceHolder 26"/>
          <p:cNvSpPr txBox="1"/>
          <p:nvPr/>
        </p:nvSpPr>
        <p:spPr>
          <a:xfrm>
            <a:off x="190080" y="3654720"/>
            <a:ext cx="71953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Range les fractions dans l’ordre croissant.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8" name=""/>
              <p:cNvSpPr txBox="1"/>
              <p:nvPr/>
            </p:nvSpPr>
            <p:spPr>
              <a:xfrm>
                <a:off x="347760" y="4331880"/>
                <a:ext cx="92520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9" name=""/>
              <p:cNvSpPr txBox="1"/>
              <p:nvPr/>
            </p:nvSpPr>
            <p:spPr>
              <a:xfrm>
                <a:off x="1838520" y="4373640"/>
                <a:ext cx="1302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90" name=""/>
              <p:cNvSpPr txBox="1"/>
              <p:nvPr/>
            </p:nvSpPr>
            <p:spPr>
              <a:xfrm>
                <a:off x="3564360" y="4359600"/>
                <a:ext cx="1302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91" name=""/>
              <p:cNvSpPr txBox="1"/>
              <p:nvPr/>
            </p:nvSpPr>
            <p:spPr>
              <a:xfrm>
                <a:off x="5262120" y="4359960"/>
                <a:ext cx="924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92" name=""/>
              <p:cNvSpPr txBox="1"/>
              <p:nvPr/>
            </p:nvSpPr>
            <p:spPr>
              <a:xfrm>
                <a:off x="6601320" y="4304520"/>
                <a:ext cx="130212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93" name="PlaceHolder 24"/>
          <p:cNvSpPr txBox="1"/>
          <p:nvPr/>
        </p:nvSpPr>
        <p:spPr>
          <a:xfrm>
            <a:off x="476280" y="432000"/>
            <a:ext cx="7445160" cy="61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Range les nombres dans l’ordre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décroissant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36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"/>
          <p:cNvSpPr/>
          <p:nvPr/>
        </p:nvSpPr>
        <p:spPr>
          <a:xfrm flipH="1">
            <a:off x="28440" y="34693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8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36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"/>
          <p:cNvSpPr/>
          <p:nvPr/>
        </p:nvSpPr>
        <p:spPr>
          <a:xfrm flipH="1">
            <a:off x="28440" y="34693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3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ZoneTexte 19"/>
          <p:cNvSpPr/>
          <p:nvPr/>
        </p:nvSpPr>
        <p:spPr>
          <a:xfrm>
            <a:off x="3423960" y="1639440"/>
            <a:ext cx="227772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3 201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62680" y="382680"/>
            <a:ext cx="39506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en chiffres.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ZoneTexte 14"/>
          <p:cNvSpPr/>
          <p:nvPr/>
        </p:nvSpPr>
        <p:spPr>
          <a:xfrm>
            <a:off x="731880" y="1749600"/>
            <a:ext cx="781236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trois-mille-soixante-douze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 flipH="1">
            <a:off x="28440" y="3468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7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ZoneTexte 1"/>
          <p:cNvSpPr/>
          <p:nvPr/>
        </p:nvSpPr>
        <p:spPr>
          <a:xfrm>
            <a:off x="2347200" y="4635000"/>
            <a:ext cx="416880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sept dixièmes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36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3" name=""/>
              <p:cNvSpPr txBox="1"/>
              <p:nvPr/>
            </p:nvSpPr>
            <p:spPr>
              <a:xfrm>
                <a:off x="3771000" y="4193640"/>
                <a:ext cx="92520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04" name=""/>
          <p:cNvSpPr/>
          <p:nvPr/>
        </p:nvSpPr>
        <p:spPr>
          <a:xfrm flipH="1">
            <a:off x="28440" y="34693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5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2"/>
          <p:cNvSpPr/>
          <p:nvPr/>
        </p:nvSpPr>
        <p:spPr>
          <a:xfrm>
            <a:off x="3423960" y="1639440"/>
            <a:ext cx="227772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3 072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62680" y="382680"/>
            <a:ext cx="39506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en chiffres.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5"/>
          <p:cNvSpPr/>
          <p:nvPr/>
        </p:nvSpPr>
        <p:spPr>
          <a:xfrm>
            <a:off x="731880" y="1749600"/>
            <a:ext cx="781236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it-IT" sz="5400" spc="-1" strike="noStrike">
                <a:solidFill>
                  <a:srgbClr val="0070c0"/>
                </a:solidFill>
                <a:latin typeface="Calibri"/>
                <a:ea typeface="DejaVu Sans"/>
              </a:rPr>
              <a:t>mille-trois-cent-douze</a:t>
            </a:r>
            <a:endParaRPr b="0" i="1" lang="it-IT" sz="54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 flipH="1">
            <a:off x="28440" y="3468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0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6"/>
          <p:cNvSpPr/>
          <p:nvPr/>
        </p:nvSpPr>
        <p:spPr>
          <a:xfrm>
            <a:off x="2430000" y="4014000"/>
            <a:ext cx="4168800" cy="17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it-IT" sz="5400" spc="-1" strike="noStrike">
                <a:solidFill>
                  <a:srgbClr val="0070c0"/>
                </a:solidFill>
                <a:latin typeface="Calibri"/>
                <a:ea typeface="DejaVu Sans"/>
              </a:rPr>
              <a:t>soixante-trois centièmes</a:t>
            </a:r>
            <a:endParaRPr b="0" i="1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36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6" name=""/>
              <p:cNvSpPr txBox="1"/>
              <p:nvPr/>
            </p:nvSpPr>
            <p:spPr>
              <a:xfrm>
                <a:off x="3771000" y="4193640"/>
                <a:ext cx="1302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63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17" name=""/>
          <p:cNvSpPr/>
          <p:nvPr/>
        </p:nvSpPr>
        <p:spPr>
          <a:xfrm flipH="1">
            <a:off x="28440" y="34693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8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ZoneTexte 3"/>
          <p:cNvSpPr/>
          <p:nvPr/>
        </p:nvSpPr>
        <p:spPr>
          <a:xfrm>
            <a:off x="3423960" y="1639440"/>
            <a:ext cx="227772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1 312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62680" y="382680"/>
            <a:ext cx="39506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en chiffres.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ZoneTexte 7"/>
          <p:cNvSpPr/>
          <p:nvPr/>
        </p:nvSpPr>
        <p:spPr>
          <a:xfrm>
            <a:off x="731880" y="1749600"/>
            <a:ext cx="781236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it-IT" sz="5400" spc="-1" strike="noStrike">
                <a:solidFill>
                  <a:srgbClr val="0070c0"/>
                </a:solidFill>
                <a:latin typeface="Calibri"/>
                <a:ea typeface="DejaVu Sans"/>
              </a:rPr>
              <a:t>trois-mille-sept-cent-douze</a:t>
            </a:r>
            <a:endParaRPr b="0" i="1" lang="it-IT" sz="54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 flipH="1">
            <a:off x="28440" y="3468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3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Texte 8"/>
          <p:cNvSpPr/>
          <p:nvPr/>
        </p:nvSpPr>
        <p:spPr>
          <a:xfrm>
            <a:off x="2430000" y="4014000"/>
            <a:ext cx="488664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it-IT" sz="5400" spc="-1" strike="noStrike">
                <a:solidFill>
                  <a:srgbClr val="0070c0"/>
                </a:solidFill>
                <a:latin typeface="Calibri"/>
                <a:ea typeface="DejaVu Sans"/>
              </a:rPr>
              <a:t>cinq centièmes</a:t>
            </a:r>
            <a:endParaRPr b="0" i="1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36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9" name=""/>
              <p:cNvSpPr txBox="1"/>
              <p:nvPr/>
            </p:nvSpPr>
            <p:spPr>
              <a:xfrm>
                <a:off x="3771000" y="4193640"/>
                <a:ext cx="1302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30" name=""/>
          <p:cNvSpPr/>
          <p:nvPr/>
        </p:nvSpPr>
        <p:spPr>
          <a:xfrm flipH="1">
            <a:off x="28440" y="34693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1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ZoneTexte 9"/>
          <p:cNvSpPr/>
          <p:nvPr/>
        </p:nvSpPr>
        <p:spPr>
          <a:xfrm>
            <a:off x="3423960" y="1639440"/>
            <a:ext cx="227772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3 712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62680" y="382680"/>
            <a:ext cx="39506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en chiffres.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ZoneTexte 10"/>
          <p:cNvSpPr/>
          <p:nvPr/>
        </p:nvSpPr>
        <p:spPr>
          <a:xfrm>
            <a:off x="1325520" y="1694520"/>
            <a:ext cx="635004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it-IT" sz="5400" spc="-1" strike="noStrike">
                <a:solidFill>
                  <a:srgbClr val="0070c0"/>
                </a:solidFill>
                <a:latin typeface="Calibri"/>
                <a:ea typeface="DejaVu Sans"/>
              </a:rPr>
              <a:t>mille-sept-cent-trente</a:t>
            </a:r>
            <a:endParaRPr b="0" i="1" lang="it-IT" sz="54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 flipH="1">
            <a:off x="28440" y="3468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11"/>
          <p:cNvSpPr/>
          <p:nvPr/>
        </p:nvSpPr>
        <p:spPr>
          <a:xfrm>
            <a:off x="2430000" y="4014000"/>
            <a:ext cx="488664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it-IT" sz="5400" spc="-1" strike="noStrike">
                <a:solidFill>
                  <a:srgbClr val="0070c0"/>
                </a:solidFill>
                <a:latin typeface="Calibri"/>
                <a:ea typeface="DejaVu Sans"/>
              </a:rPr>
              <a:t>douze dixièmes</a:t>
            </a:r>
            <a:endParaRPr b="0" i="1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36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8006040" y="34560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2" name=""/>
              <p:cNvSpPr txBox="1"/>
              <p:nvPr/>
            </p:nvSpPr>
            <p:spPr>
              <a:xfrm>
                <a:off x="3771000" y="4193640"/>
                <a:ext cx="92484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43" name=""/>
          <p:cNvSpPr/>
          <p:nvPr/>
        </p:nvSpPr>
        <p:spPr>
          <a:xfrm flipH="1">
            <a:off x="28440" y="34693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4" name=""/>
          <p:cNvSpPr/>
          <p:nvPr/>
        </p:nvSpPr>
        <p:spPr>
          <a:xfrm>
            <a:off x="7883280" y="3501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ZoneTexte 12"/>
          <p:cNvSpPr/>
          <p:nvPr/>
        </p:nvSpPr>
        <p:spPr>
          <a:xfrm>
            <a:off x="3423960" y="1639440"/>
            <a:ext cx="227772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1 730</a:t>
            </a:r>
            <a:endParaRPr b="0" lang="it-IT" sz="54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</TotalTime>
  <Application>LibreOffice/7.4.3.2$Windows_X86_64 LibreOffice_project/1048a8393ae2eeec98dff31b5c133c5f1d08b890</Application>
  <AppVersion>15.0000</AppVersion>
  <Words>192</Words>
  <Paragraphs>114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2025-10-25T19:48:59Z</dcterms:modified>
  <cp:revision>50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12</vt:i4>
  </property>
</Properties>
</file>